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Adeeb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1b466a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11b466a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1b466a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11b466a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Adeeb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1b466a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11b466a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Adeeb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a4064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ea4064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580bc7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580bc7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02fa9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02fa9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80bc7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80bc7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02fa9f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02fa9f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3f07bf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3f07bf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ea4064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ea4064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4895ed1e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4895ed1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f18d9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f18d9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4895ed1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4895ed1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11b466a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11b466a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Hector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09ed4a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09ed4a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ea4064b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ea4064b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ea4064b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ea4064b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63752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63752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1b466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11b466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0B_KnkGFheyGDeEI1SzY1VEk5VzU1cmRZQkdTQl9jM1J4TFAw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0B_KnkGFheyGDNmp1aE8yaDUyczVROGgwVHFJaVV1RnNMQ3RF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0B_KnkGFheyGDTmtqcWFpQmMyYXpEVE5QWlp4eDhHdTFjZWsw/view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667625"/>
            <a:ext cx="85206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Free Service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103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Using NMF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000325" y="2988150"/>
            <a:ext cx="7323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Adeeb Alqahtani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Hector Cabral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Heather Reyes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Wayne Kendrix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NMF </a:t>
            </a:r>
            <a:r>
              <a:rPr lang="en"/>
              <a:t>Method Details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-Decompose matrix V into two matrices W and 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Elements of W and H must all be positive and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Subtraction is not allowed.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-Training images occupy columns of the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matrix V.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-When learning process is done, W = base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 = encodings of those images.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25" y="1574550"/>
            <a:ext cx="3426375" cy="19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Utilized the MATLAB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-Imported a pre-determined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database from AT&amp;T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-Scholarly publications on applying NMF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w/ Facial 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125" y="1152475"/>
            <a:ext cx="4228174" cy="35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Procedure/Algorithm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13" y="1141825"/>
            <a:ext cx="62301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 title="My Movie - Sm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If a student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 title="NMF F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If a student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00" y="1247725"/>
            <a:ext cx="7023725" cy="36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If not a student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 title="My Movie - Sm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4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If not a student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75" y="1017725"/>
            <a:ext cx="7314576" cy="38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r>
              <a:rPr lang="en"/>
              <a:t> Rate -  87.5%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Data -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Number of tries - 40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Number of successful finds - 35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00" y="482600"/>
            <a:ext cx="2489600" cy="157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100" y="2855725"/>
            <a:ext cx="2489601" cy="1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100" y="1734088"/>
            <a:ext cx="2621810" cy="1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Occurring Problems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(Background):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It is hard to take a photo of the face only because we are using the webcam. The photo is always going to include the </a:t>
            </a:r>
            <a:r>
              <a:rPr lang="en"/>
              <a:t>surroundings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Loading database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The code will load the images reshape them and then update the database every time it </a:t>
            </a:r>
            <a:r>
              <a:rPr lang="en"/>
              <a:t>executes</a:t>
            </a:r>
            <a:r>
              <a:rPr lang="en"/>
              <a:t>. This slows down the </a:t>
            </a:r>
            <a:r>
              <a:rPr lang="en"/>
              <a:t>process time.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Matlab: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a </a:t>
            </a:r>
            <a:r>
              <a:rPr lang="en"/>
              <a:t>powerful</a:t>
            </a:r>
            <a:r>
              <a:rPr lang="en"/>
              <a:t> software but the GUI tool is not easy to work with.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vs Financial Aid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00" y="1267550"/>
            <a:ext cx="4645301" cy="30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Improvements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588325" y="1017725"/>
            <a:ext cx="39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different camera.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pop-up menu to enter the major and date of birth of the students instead of using  text box.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a server for the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675" y="1109950"/>
            <a:ext cx="973375" cy="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50" y="3658175"/>
            <a:ext cx="3217250" cy="8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300" y="1795125"/>
            <a:ext cx="2025818" cy="16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0 - 1 Financial Aid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50" y="1017725"/>
            <a:ext cx="5740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&amp; Significance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66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Scifi abstract idea turn to a reality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Social media &amp; Movie Industry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Reduce human error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Improve security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Applied in different industries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25" y="2806325"/>
            <a:ext cx="2969306" cy="19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675" y="1139000"/>
            <a:ext cx="1268010" cy="15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901" y="1139000"/>
            <a:ext cx="2152677" cy="21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46641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Eliminate human error by replacing identification card with facial </a:t>
            </a:r>
            <a:r>
              <a:rPr lang="en"/>
              <a:t>recognition.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Campus University Student ID 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Security, Automation, and </a:t>
            </a:r>
            <a:r>
              <a:rPr lang="en"/>
              <a:t>Convenience</a:t>
            </a:r>
            <a:r>
              <a:rPr lang="en"/>
              <a:t> 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300" y="1017725"/>
            <a:ext cx="2301222" cy="17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800" y="2959848"/>
            <a:ext cx="2062236" cy="20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40461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facial recognition and retrieve student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Predefined </a:t>
            </a:r>
            <a:r>
              <a:rPr lang="en"/>
              <a:t>database</a:t>
            </a:r>
            <a:r>
              <a:rPr lang="en"/>
              <a:t> of student </a:t>
            </a:r>
            <a:r>
              <a:rPr lang="en"/>
              <a:t>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Non Negative Matrix Factorization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201" y="1223476"/>
            <a:ext cx="3883678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Efficiency: card replacement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Cost: Less use of material and fees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Reliability: Security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4970" l="0" r="2723" t="0"/>
          <a:stretch/>
        </p:blipFill>
        <p:spPr>
          <a:xfrm>
            <a:off x="4933025" y="748100"/>
            <a:ext cx="2101525" cy="2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211" y="3016600"/>
            <a:ext cx="1595177" cy="172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NMF vs PCA for Facial Recognition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-NMF utilizes an iterative approach which,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PCA does not, therefore increasing the efficiency(simplicity).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-NMF is “parts-based” making it more easier 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Interpret, where as PCA is holistic and broad.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-Therefore to achieve the goal of the project,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NMF was chosen to be most beneficial.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200" y="1017725"/>
            <a:ext cx="1773100" cy="1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200" y="2264250"/>
            <a:ext cx="1773101" cy="11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500" y="3385275"/>
            <a:ext cx="1714500" cy="11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NMF Method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-Non-Negative Matrix Factorization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-Applying NMF for Facial 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-Which can be achieved by representing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Localized features of distributed parts of 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73" y="1319200"/>
            <a:ext cx="3920026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